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322" r:id="rId3"/>
    <p:sldId id="326" r:id="rId4"/>
    <p:sldId id="320" r:id="rId5"/>
    <p:sldId id="371" r:id="rId6"/>
    <p:sldId id="377" r:id="rId7"/>
    <p:sldId id="378" r:id="rId8"/>
    <p:sldId id="369" r:id="rId9"/>
    <p:sldId id="352" r:id="rId10"/>
    <p:sldId id="336" r:id="rId11"/>
    <p:sldId id="373" r:id="rId12"/>
    <p:sldId id="339" r:id="rId13"/>
    <p:sldId id="370" r:id="rId14"/>
    <p:sldId id="358" r:id="rId15"/>
    <p:sldId id="379" r:id="rId16"/>
    <p:sldId id="287" r:id="rId17"/>
    <p:sldId id="362" r:id="rId18"/>
    <p:sldId id="364" r:id="rId19"/>
    <p:sldId id="294" r:id="rId2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9" autoAdjust="0"/>
    <p:restoredTop sz="95748" autoAdjust="0"/>
  </p:normalViewPr>
  <p:slideViewPr>
    <p:cSldViewPr>
      <p:cViewPr>
        <p:scale>
          <a:sx n="68" d="100"/>
          <a:sy n="68" d="100"/>
        </p:scale>
        <p:origin x="-44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2021-07-18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6.jpeg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4074E-A528-43A8-9A31-A7D81F91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7" y="1354280"/>
            <a:ext cx="3819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CA340-02CB-4856-A511-8C7446D36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2" t="32555" r="19288" b="7839"/>
          <a:stretch/>
        </p:blipFill>
        <p:spPr>
          <a:xfrm>
            <a:off x="1261961" y="1628800"/>
            <a:ext cx="6620077" cy="42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398992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ko-KR" altLang="en-US" sz="1400" dirty="0"/>
              <a:t> 바코드번호를 기본키로 가진 상품테이블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3629663"/>
            <a:ext cx="5090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 </a:t>
            </a:r>
            <a:r>
              <a:rPr lang="ko-KR" altLang="en-US" sz="1400" dirty="0"/>
              <a:t>리뷰를 등록한 </a:t>
            </a:r>
            <a:r>
              <a:rPr lang="ko-KR" altLang="en-US" sz="1400" dirty="0" err="1"/>
              <a:t>유저아이디와</a:t>
            </a:r>
            <a:r>
              <a:rPr lang="ko-KR" altLang="en-US" sz="1400" dirty="0"/>
              <a:t> 등록한 날짜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product</a:t>
            </a:r>
            <a:r>
              <a:rPr lang="ko-KR" altLang="en-US" sz="1400" dirty="0"/>
              <a:t>의 기본키를 외래키로 가져온</a:t>
            </a:r>
            <a:r>
              <a:rPr lang="en-US" altLang="ko-KR" sz="1400" dirty="0"/>
              <a:t> </a:t>
            </a:r>
            <a:r>
              <a:rPr lang="ko-KR" altLang="en-US" sz="1400" dirty="0"/>
              <a:t>바코드 번호를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 err="1"/>
              <a:t>기본키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슈퍼키</a:t>
            </a:r>
            <a:r>
              <a:rPr lang="en-US" altLang="ko-KR" sz="1400" dirty="0"/>
              <a:t>)</a:t>
            </a:r>
            <a:r>
              <a:rPr lang="ko-KR" altLang="en-US" sz="1400" dirty="0"/>
              <a:t>를 가진 리뷰테이블</a:t>
            </a:r>
            <a:endParaRPr lang="ko-KR" altLang="en-US" sz="14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1C0BF3D-06F2-4E7B-AEF4-E7046E04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98" y="4693870"/>
            <a:ext cx="6532294" cy="133784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1F464C9-B74F-48A7-90F2-060AC66E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47" y="2013693"/>
            <a:ext cx="6243766" cy="12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86CC9-7143-466F-80BA-40127741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71096"/>
            <a:ext cx="3103478" cy="309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A4639-C77C-4AA5-A4DB-D80C410FF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1" t="3854" r="3539" b="8012"/>
          <a:stretch/>
        </p:blipFill>
        <p:spPr>
          <a:xfrm>
            <a:off x="4276860" y="946296"/>
            <a:ext cx="3967239" cy="266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2E079-68EC-42F1-90D8-E4E35B141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765" r="3955" b="8101"/>
          <a:stretch/>
        </p:blipFill>
        <p:spPr>
          <a:xfrm>
            <a:off x="4280804" y="3908271"/>
            <a:ext cx="3963604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C514B0-152B-47F8-8B7C-EA6C512E60FC}"/>
              </a:ext>
            </a:extLst>
          </p:cNvPr>
          <p:cNvSpPr txBox="1"/>
          <p:nvPr/>
        </p:nvSpPr>
        <p:spPr>
          <a:xfrm>
            <a:off x="899592" y="1539811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바코드번호 추출 코드 중 일부 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5EB51-2EB0-41F2-89D8-621360979812}"/>
              </a:ext>
            </a:extLst>
          </p:cNvPr>
          <p:cNvSpPr txBox="1"/>
          <p:nvPr/>
        </p:nvSpPr>
        <p:spPr>
          <a:xfrm>
            <a:off x="1187624" y="538363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WiFi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제어 코드 중 일부 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2FECE-0091-4255-A996-993F69920F1E}"/>
              </a:ext>
            </a:extLst>
          </p:cNvPr>
          <p:cNvSpPr txBox="1"/>
          <p:nvPr/>
        </p:nvSpPr>
        <p:spPr>
          <a:xfrm>
            <a:off x="1187624" y="590760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웹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코드 중 일부 ▶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BA614-2D27-40F0-9EB8-7B09B890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" y="2024844"/>
            <a:ext cx="3940623" cy="280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9CDDC-B21C-4560-B6F8-68993456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94" y="2024844"/>
            <a:ext cx="3940623" cy="2808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4FE50-5BE8-409B-8CBF-EA148C91527F}"/>
              </a:ext>
            </a:extLst>
          </p:cNvPr>
          <p:cNvSpPr txBox="1"/>
          <p:nvPr/>
        </p:nvSpPr>
        <p:spPr>
          <a:xfrm>
            <a:off x="960780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상품정보 코드 중 일부 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3EF5B-BD92-4788-B97A-62E926F9CDB4}"/>
              </a:ext>
            </a:extLst>
          </p:cNvPr>
          <p:cNvSpPr txBox="1"/>
          <p:nvPr/>
        </p:nvSpPr>
        <p:spPr>
          <a:xfrm>
            <a:off x="5108424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상품리뷰 코드 중 일부 ▲</a:t>
            </a:r>
          </a:p>
        </p:txBody>
      </p:sp>
    </p:spTree>
    <p:extLst>
      <p:ext uri="{BB962C8B-B14F-4D97-AF65-F5344CB8AC3E}">
        <p14:creationId xmlns:p14="http://schemas.microsoft.com/office/powerpoint/2010/main" val="276494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271088" y="1916832"/>
            <a:ext cx="763284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Java : App, Server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Android studio tool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tool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</a:rPr>
              <a:t>Arduino : ESP32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</a:rPr>
              <a:t>보드 제어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Python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 상세 정보 및 리뷰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Crawling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및 도식화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JDBC : Java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연결하여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활용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 :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5187C-0EE5-44D6-9504-CEC66D16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916832"/>
            <a:ext cx="6516216" cy="3665372"/>
          </a:xfrm>
          <a:prstGeom prst="rect">
            <a:avLst/>
          </a:prstGeom>
        </p:spPr>
      </p:pic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65D45321-E7F8-4306-BB9C-B1AE0F11AC96}"/>
              </a:ext>
            </a:extLst>
          </p:cNvPr>
          <p:cNvSpPr/>
          <p:nvPr/>
        </p:nvSpPr>
        <p:spPr>
          <a:xfrm>
            <a:off x="424356" y="2040801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140460"/>
              <a:gd name="adj6" fmla="val 176629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/>
              <a:t>안경</a:t>
            </a:r>
            <a:endParaRPr kumimoji="1" lang="ko-KR" altLang="en-US" b="1" dirty="0"/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3839E014-B6DA-4BF7-AB9F-FABEF8960D07}"/>
              </a:ext>
            </a:extLst>
          </p:cNvPr>
          <p:cNvSpPr/>
          <p:nvPr/>
        </p:nvSpPr>
        <p:spPr>
          <a:xfrm>
            <a:off x="374450" y="5346134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267294"/>
              <a:gd name="adj6" fmla="val 13617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</a:t>
            </a:r>
            <a:endParaRPr kumimoji="1" lang="ko-KR" altLang="en-US" b="1" dirty="0"/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A45046E5-2933-434C-9F85-569FCFC4FB3D}"/>
              </a:ext>
            </a:extLst>
          </p:cNvPr>
          <p:cNvSpPr/>
          <p:nvPr/>
        </p:nvSpPr>
        <p:spPr>
          <a:xfrm>
            <a:off x="427829" y="336841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01232"/>
              <a:gd name="adj6" fmla="val 10273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Camera</a:t>
            </a:r>
            <a:endParaRPr kumimoji="1" lang="ko-KR" altLang="en-US" b="1" dirty="0"/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3D006086-DFF6-4EC8-9D99-EB0C7463860E}"/>
              </a:ext>
            </a:extLst>
          </p:cNvPr>
          <p:cNvSpPr/>
          <p:nvPr/>
        </p:nvSpPr>
        <p:spPr>
          <a:xfrm>
            <a:off x="3042766" y="5706173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76996"/>
              <a:gd name="adj6" fmla="val 110288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IPEX</a:t>
            </a:r>
            <a:r>
              <a:rPr kumimoji="1" lang="ko-KR" altLang="en-US" b="1" dirty="0"/>
              <a:t> 안테나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699E6842-D142-4A24-9C41-6B3FA0C5E090}"/>
              </a:ext>
            </a:extLst>
          </p:cNvPr>
          <p:cNvSpPr/>
          <p:nvPr/>
        </p:nvSpPr>
        <p:spPr>
          <a:xfrm>
            <a:off x="5940152" y="5706173"/>
            <a:ext cx="1555356" cy="360039"/>
          </a:xfrm>
          <a:prstGeom prst="borderCallout2">
            <a:avLst>
              <a:gd name="adj1" fmla="val 21080"/>
              <a:gd name="adj2" fmla="val -5097"/>
              <a:gd name="adj3" fmla="val -20861"/>
              <a:gd name="adj4" fmla="val -13430"/>
              <a:gd name="adj5" fmla="val -472336"/>
              <a:gd name="adj6" fmla="val 2722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6V </a:t>
            </a:r>
            <a:r>
              <a:rPr kumimoji="1" lang="ko-KR" altLang="en-US" b="1" dirty="0"/>
              <a:t>전지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1AAD3FA9-D9A3-4C12-B02C-9279E0444F57}"/>
              </a:ext>
            </a:extLst>
          </p:cNvPr>
          <p:cNvSpPr/>
          <p:nvPr/>
        </p:nvSpPr>
        <p:spPr>
          <a:xfrm>
            <a:off x="4405713" y="1340769"/>
            <a:ext cx="1555356" cy="360039"/>
          </a:xfrm>
          <a:prstGeom prst="borderCallout2">
            <a:avLst>
              <a:gd name="adj1" fmla="val 56030"/>
              <a:gd name="adj2" fmla="val 104932"/>
              <a:gd name="adj3" fmla="val 56029"/>
              <a:gd name="adj4" fmla="val 117635"/>
              <a:gd name="adj5" fmla="val 455014"/>
              <a:gd name="adj6" fmla="val 17555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USB </a:t>
            </a:r>
            <a:r>
              <a:rPr kumimoji="1" lang="ko-KR" altLang="en-US" b="1" dirty="0" err="1"/>
              <a:t>업로더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3551-F7D9-4D7C-B179-5E0DDE5A4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856"/>
          <a:stretch/>
        </p:blipFill>
        <p:spPr>
          <a:xfrm>
            <a:off x="3635896" y="1402260"/>
            <a:ext cx="4386947" cy="21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1027189" y="146827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1027189" y="4077072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933057"/>
            <a:ext cx="4386948" cy="23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C2C659-8125-4245-8DD2-A14089399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15359"/>
              </p:ext>
            </p:extLst>
          </p:nvPr>
        </p:nvGraphicFramePr>
        <p:xfrm>
          <a:off x="476826" y="1657868"/>
          <a:ext cx="8190348" cy="4267635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63500" dir="2700000" algn="t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477589">
                  <a:extLst>
                    <a:ext uri="{9D8B030D-6E8A-4147-A177-3AD203B41FA5}">
                      <a16:colId xmlns:a16="http://schemas.microsoft.com/office/drawing/2014/main" val="40537933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18923628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36255411"/>
                    </a:ext>
                  </a:extLst>
                </a:gridCol>
                <a:gridCol w="4112359">
                  <a:extLst>
                    <a:ext uri="{9D8B030D-6E8A-4147-A177-3AD203B41FA5}">
                      <a16:colId xmlns:a16="http://schemas.microsoft.com/office/drawing/2014/main" val="871047891"/>
                    </a:ext>
                  </a:extLst>
                </a:gridCol>
              </a:tblGrid>
              <a:tr h="284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요구사항명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기능명</a:t>
                      </a:r>
                      <a:endParaRPr lang="ko-KR" altLang="en-US" sz="9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세부사항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26234"/>
                  </a:ext>
                </a:extLst>
              </a:tr>
              <a:tr h="284509">
                <a:tc rowSpan="1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SW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바코드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네트워크 접속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위한 네트워크 접속용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manager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AP mode </a:t>
                      </a:r>
                      <a:r>
                        <a:rPr lang="ko-KR" altLang="en-US" sz="800" dirty="0"/>
                        <a:t>사용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00524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영상 스트리밍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안경에서 촬영되는 정보를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통해 전송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559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바코드 번호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Pyzbar</a:t>
                      </a:r>
                      <a:r>
                        <a:rPr lang="ko-KR" altLang="en-US" sz="800" dirty="0"/>
                        <a:t>를 통해 소스 영상 내 바코드를 번호 값으로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67430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상품명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추출된 바코드 번호를 통해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대한상공회의소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자료를 활용해 상품명으로 대치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9548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쿠팡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SSG,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롯데몰</a:t>
                      </a:r>
                      <a:r>
                        <a:rPr lang="ko-KR" altLang="en-US" sz="800" dirty="0"/>
                        <a:t> 등 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1977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검색되는 상품명을 통해 이전에 검색된 리뷰 외 새로운 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45895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결과로 키워드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이후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위해 </a:t>
                      </a:r>
                      <a:r>
                        <a:rPr lang="ko-KR" altLang="en-US" sz="800" dirty="0" err="1"/>
                        <a:t>크롤링을</a:t>
                      </a:r>
                      <a:r>
                        <a:rPr lang="ko-KR" altLang="en-US" sz="800" dirty="0"/>
                        <a:t> 통해 자주 사용된 키워드를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2863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정보 접근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상품 리뷰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앱에서 빠른 결과값을 가져오기 위해 이전에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저장된 기록을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873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</a:t>
                      </a:r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 저장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기존에 없던 내용을 새로 크롤링한 정보는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추가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434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모바일 앱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정보 화면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에서 검색된 정보를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통해 앱 화면에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1306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정보 및 사진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상품에 대한 더 자세한 정보와 사진 등을 확인하기 위해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47929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리뷰 전체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크롤링된</a:t>
                      </a:r>
                      <a:r>
                        <a:rPr lang="ko-KR" altLang="en-US" sz="800" dirty="0"/>
                        <a:t> 리뷰들을 전체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75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사용자 직접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상품명을 직접 검색해서 상품 정보 및 리뷰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4299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상품 바코드 앱 내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 내 카메라 뿐만 아니라 스마트폰 앱 카메라를 활용해서 바코드 인식 가능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3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38350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65CAC-D07E-4F0B-A487-81F2DDE2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3" y="1817441"/>
            <a:ext cx="5676145" cy="366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209C83D-8B23-4EA1-B853-E7AA1B88B70A}"/>
              </a:ext>
            </a:extLst>
          </p:cNvPr>
          <p:cNvSpPr txBox="1">
            <a:spLocks/>
          </p:cNvSpPr>
          <p:nvPr/>
        </p:nvSpPr>
        <p:spPr>
          <a:xfrm>
            <a:off x="1119188" y="1316012"/>
            <a:ext cx="6905625" cy="23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179705" indent="-179705" algn="ctr" latinLnBrk="0">
              <a:buClr>
                <a:srgbClr val="FF0000"/>
              </a:buClr>
              <a:buFont typeface="Wingdings"/>
              <a:buChar char="»"/>
            </a:pP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신청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상품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리스트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맑은 고딕" charset="0"/>
              </a:rPr>
              <a:t>기</a:t>
            </a:r>
            <a:r>
              <a:rPr lang="ko-KR" altLang="en-US" sz="1400" dirty="0">
                <a:solidFill>
                  <a:srgbClr val="000000"/>
                </a:solidFill>
                <a:latin typeface="Trebuchet MS" charset="0"/>
                <a:ea typeface="맑은 고딕" charset="0"/>
              </a:rPr>
              <a:t>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추가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endParaRPr lang="ko-KR" altLang="en-US" sz="1400" dirty="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04A367-523E-45BC-BA83-6BCCEAEE9B40}"/>
              </a:ext>
            </a:extLst>
          </p:cNvPr>
          <p:cNvGrpSpPr/>
          <p:nvPr/>
        </p:nvGrpSpPr>
        <p:grpSpPr>
          <a:xfrm>
            <a:off x="257899" y="1869477"/>
            <a:ext cx="5516369" cy="3935787"/>
            <a:chOff x="855831" y="1996176"/>
            <a:chExt cx="4450654" cy="343471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DA8E9480-5016-4422-904D-4CD67283B286}"/>
                </a:ext>
              </a:extLst>
            </p:cNvPr>
            <p:cNvSpPr>
              <a:spLocks/>
            </p:cNvSpPr>
            <p:nvPr/>
          </p:nvSpPr>
          <p:spPr>
            <a:xfrm>
              <a:off x="1260267" y="1996176"/>
              <a:ext cx="1259205" cy="3434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E7C59DD6-3AE3-403B-ADA4-78A06543CE82}"/>
                </a:ext>
              </a:extLst>
            </p:cNvPr>
            <p:cNvGrpSpPr/>
            <p:nvPr/>
          </p:nvGrpSpPr>
          <p:grpSpPr>
            <a:xfrm>
              <a:off x="855831" y="2215885"/>
              <a:ext cx="359350" cy="2980690"/>
              <a:chOff x="1192590" y="1358265"/>
              <a:chExt cx="359350" cy="2980690"/>
            </a:xfrm>
          </p:grpSpPr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0B8165D-7A9A-4A46-AE39-1ED33C35A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590" y="2638821"/>
                <a:ext cx="256480" cy="246221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0" tIns="0" rIns="0" bIns="0" anchor="ctr">
                <a:spAutoFit/>
              </a:bodyPr>
              <a:lstStyle/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Trebuchet MS" charset="0"/>
                  </a:rPr>
                  <a:t>Scroll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Trebuchet MS" charset="0"/>
                </a:endParaRPr>
              </a:p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맑은 고딕" charset="0"/>
                  </a:rPr>
                  <a:t>영역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맑은 고딕" charset="0"/>
                </a:endParaRPr>
              </a:p>
            </p:txBody>
          </p: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8CAE03B3-D69C-4CFE-8BC1-2DF096222D35}"/>
                  </a:ext>
                </a:extLst>
              </p:cNvPr>
              <p:cNvCxnSpPr/>
              <p:nvPr/>
            </p:nvCxnSpPr>
            <p:spPr>
              <a:xfrm>
                <a:off x="1473200" y="1360805"/>
                <a:ext cx="635" cy="2954655"/>
              </a:xfrm>
              <a:prstGeom prst="line">
                <a:avLst/>
              </a:prstGeom>
              <a:noFill/>
              <a:ln w="8890" cap="flat" cmpd="sng">
                <a:solidFill>
                  <a:srgbClr val="7F7F7F">
                    <a:alpha val="10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t 0">
                <a:extLst>
                  <a:ext uri="{FF2B5EF4-FFF2-40B4-BE49-F238E27FC236}">
                    <a16:creationId xmlns:a16="http://schemas.microsoft.com/office/drawing/2014/main" id="{B145BA02-D8E2-4109-800C-E71BB358F874}"/>
                  </a:ext>
                </a:extLst>
              </p:cNvPr>
              <p:cNvCxnSpPr/>
              <p:nvPr/>
            </p:nvCxnSpPr>
            <p:spPr>
              <a:xfrm>
                <a:off x="1395095" y="4338320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884B4B6E-CA41-408D-80CB-79BA7FC2CC0B}"/>
                  </a:ext>
                </a:extLst>
              </p:cNvPr>
              <p:cNvCxnSpPr/>
              <p:nvPr/>
            </p:nvCxnSpPr>
            <p:spPr>
              <a:xfrm>
                <a:off x="1395095" y="1358265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Rect 0">
              <a:extLst>
                <a:ext uri="{FF2B5EF4-FFF2-40B4-BE49-F238E27FC236}">
                  <a16:creationId xmlns:a16="http://schemas.microsoft.com/office/drawing/2014/main" id="{29309BC5-0C49-4172-B654-2BEEEA698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337" y="2386701"/>
              <a:ext cx="847725" cy="699135"/>
            </a:xfrm>
            <a:prstGeom prst="bentConnector3">
              <a:avLst>
                <a:gd name="adj1" fmla="val 4996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D198E77A-E18B-4728-B987-731EEF1AD4AD}"/>
                </a:ext>
              </a:extLst>
            </p:cNvPr>
            <p:cNvSpPr>
              <a:spLocks/>
            </p:cNvSpPr>
            <p:nvPr/>
          </p:nvSpPr>
          <p:spPr>
            <a:xfrm>
              <a:off x="2578527" y="2932165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D2389A4-6074-4D47-ADDE-3D41EF106FD0}"/>
                </a:ext>
              </a:extLst>
            </p:cNvPr>
            <p:cNvSpPr>
              <a:spLocks/>
            </p:cNvSpPr>
            <p:nvPr/>
          </p:nvSpPr>
          <p:spPr>
            <a:xfrm>
              <a:off x="2562017" y="47139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ADD0580F-CDF2-40ED-BFDE-132B9B3DACB7}"/>
                </a:ext>
              </a:extLst>
            </p:cNvPr>
            <p:cNvSpPr>
              <a:spLocks/>
            </p:cNvSpPr>
            <p:nvPr/>
          </p:nvSpPr>
          <p:spPr>
            <a:xfrm>
              <a:off x="3470701" y="2079361"/>
              <a:ext cx="1835784" cy="3228975"/>
            </a:xfrm>
            <a:prstGeom prst="rect">
              <a:avLst/>
            </a:prstGeom>
            <a:noFill/>
            <a:ln w="19050" cap="flat" cmpd="sng">
              <a:solidFill>
                <a:srgbClr val="D1D1F0">
                  <a:alpha val="100000"/>
                </a:srgbClr>
              </a:solidFill>
              <a:prstDash val="sysDot"/>
              <a:round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atinLnBrk="0"/>
              <a:endParaRPr lang="ko-KR" altLang="en-US" sz="1000">
                <a:latin typeface="굴림" charset="0"/>
                <a:ea typeface="굴림" charset="0"/>
              </a:endParaRPr>
            </a:p>
          </p:txBody>
        </p:sp>
        <p:pic>
          <p:nvPicPr>
            <p:cNvPr id="22" name="Picture 3" descr="/Users/MS/Library/Group Containers/L48J367XN4.com.infraware.PolarisOffice/EngineTemp/9845/fImage366141588840.png">
              <a:extLst>
                <a:ext uri="{FF2B5EF4-FFF2-40B4-BE49-F238E27FC236}">
                  <a16:creationId xmlns:a16="http://schemas.microsoft.com/office/drawing/2014/main" id="{93D970B4-8E5E-4394-A3BB-676913EBF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02551"/>
              <a:ext cx="1235075" cy="3002915"/>
            </a:xfrm>
            <a:prstGeom prst="rect">
              <a:avLst/>
            </a:prstGeom>
            <a:noFill/>
          </p:spPr>
        </p:pic>
        <p:pic>
          <p:nvPicPr>
            <p:cNvPr id="23" name="Picture 4" descr="/Users/MS/Library/Group Containers/L48J367XN4.com.infraware.PolarisOffice/EngineTemp/9845/fImage5391592612.png">
              <a:extLst>
                <a:ext uri="{FF2B5EF4-FFF2-40B4-BE49-F238E27FC236}">
                  <a16:creationId xmlns:a16="http://schemas.microsoft.com/office/drawing/2014/main" id="{9BBD76E1-4E93-45C4-9846-11B7E0D52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57" y="5206736"/>
              <a:ext cx="1090295" cy="131445"/>
            </a:xfrm>
            <a:prstGeom prst="rect">
              <a:avLst/>
            </a:prstGeom>
            <a:noFill/>
          </p:spPr>
        </p:pic>
        <p:pic>
          <p:nvPicPr>
            <p:cNvPr id="30" name="Picture 5" descr="/Users/MS/Library/Group Containers/L48J367XN4.com.infraware.PolarisOffice/EngineTemp/9845/fImage2761604303.png">
              <a:extLst>
                <a:ext uri="{FF2B5EF4-FFF2-40B4-BE49-F238E27FC236}">
                  <a16:creationId xmlns:a16="http://schemas.microsoft.com/office/drawing/2014/main" id="{465EF7ED-D798-4B34-B1EC-9E963DA29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32" y="2077456"/>
              <a:ext cx="1146175" cy="142875"/>
            </a:xfrm>
            <a:prstGeom prst="rect">
              <a:avLst/>
            </a:prstGeom>
            <a:noFill/>
          </p:spPr>
        </p:pic>
        <p:pic>
          <p:nvPicPr>
            <p:cNvPr id="31" name="Picture 6" descr="/Users/MS/Library/Group Containers/L48J367XN4.com.infraware.PolarisOffice/EngineTemp/9845/fImage6341613169.png">
              <a:extLst>
                <a:ext uri="{FF2B5EF4-FFF2-40B4-BE49-F238E27FC236}">
                  <a16:creationId xmlns:a16="http://schemas.microsoft.com/office/drawing/2014/main" id="{8226F2B6-3A46-4F61-8BD0-87385DD37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637" y="2076821"/>
              <a:ext cx="145415" cy="147955"/>
            </a:xfrm>
            <a:prstGeom prst="rect">
              <a:avLst/>
            </a:prstGeom>
            <a:noFill/>
          </p:spPr>
        </p:pic>
        <p:cxnSp>
          <p:nvCxnSpPr>
            <p:cNvPr id="33" name="Rect 0">
              <a:extLst>
                <a:ext uri="{FF2B5EF4-FFF2-40B4-BE49-F238E27FC236}">
                  <a16:creationId xmlns:a16="http://schemas.microsoft.com/office/drawing/2014/main" id="{637D185D-A4CC-4A4F-A1D4-D1F7B139F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0747" y="5054971"/>
              <a:ext cx="483235" cy="635"/>
            </a:xfrm>
            <a:prstGeom prst="straightConnector1">
              <a:avLst/>
            </a:prstGeom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116D2E1-19AA-4A11-AFFC-BE9122FBD67F}"/>
                </a:ext>
              </a:extLst>
            </p:cNvPr>
            <p:cNvSpPr txBox="1">
              <a:spLocks/>
            </p:cNvSpPr>
            <p:nvPr/>
          </p:nvSpPr>
          <p:spPr>
            <a:xfrm>
              <a:off x="2471849" y="5106127"/>
              <a:ext cx="492122" cy="12311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ctr">
              <a:spAutoFit/>
            </a:bodyPr>
            <a:lstStyle/>
            <a:p>
              <a:pPr algn="r" latinLnBrk="0"/>
              <a:r>
                <a:rPr sz="800">
                  <a:solidFill>
                    <a:srgbClr val="000000"/>
                  </a:solidFill>
                  <a:latin typeface="Trebuchet MS" charset="0"/>
                  <a:ea typeface="맑은 고딕" charset="0"/>
                </a:rPr>
                <a:t>좌우 Scroll</a:t>
              </a:r>
              <a:endParaRPr lang="ko-KR" altLang="en-US" sz="800">
                <a:solidFill>
                  <a:srgbClr val="000000"/>
                </a:solidFill>
                <a:latin typeface="Trebuchet MS" charset="0"/>
                <a:ea typeface="맑은 고딕" charset="0"/>
              </a:endParaRPr>
            </a:p>
          </p:txBody>
        </p:sp>
        <p:pic>
          <p:nvPicPr>
            <p:cNvPr id="35" name="Picture 7" descr="/Users/MS/Library/Group Containers/L48J367XN4.com.infraware.PolarisOffice/EngineTemp/9845/fImage874061647709.png">
              <a:extLst>
                <a:ext uri="{FF2B5EF4-FFF2-40B4-BE49-F238E27FC236}">
                  <a16:creationId xmlns:a16="http://schemas.microsoft.com/office/drawing/2014/main" id="{971AC67F-18DB-413E-8DCD-0228E3ADB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87" y="3510016"/>
              <a:ext cx="1066165" cy="728345"/>
            </a:xfrm>
            <a:prstGeom prst="rect">
              <a:avLst/>
            </a:prstGeom>
            <a:noFill/>
          </p:spPr>
        </p:pic>
        <p:pic>
          <p:nvPicPr>
            <p:cNvPr id="36" name="Picture 8" descr="/Users/MS/Library/Group Containers/L48J367XN4.com.infraware.PolarisOffice/EngineTemp/9845/fImage131771657157.png">
              <a:extLst>
                <a:ext uri="{FF2B5EF4-FFF2-40B4-BE49-F238E27FC236}">
                  <a16:creationId xmlns:a16="http://schemas.microsoft.com/office/drawing/2014/main" id="{6F6D7462-4A98-445B-9FCA-44FCF3A0A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532" y="3476361"/>
              <a:ext cx="695325" cy="302895"/>
            </a:xfrm>
            <a:prstGeom prst="rect">
              <a:avLst/>
            </a:prstGeom>
            <a:noFill/>
          </p:spPr>
        </p:pic>
        <p:pic>
          <p:nvPicPr>
            <p:cNvPr id="37" name="Picture 9" descr="/Users/MS/Library/Group Containers/L48J367XN4.com.infraware.PolarisOffice/EngineTemp/9845/fImage64221669560.png">
              <a:extLst>
                <a:ext uri="{FF2B5EF4-FFF2-40B4-BE49-F238E27FC236}">
                  <a16:creationId xmlns:a16="http://schemas.microsoft.com/office/drawing/2014/main" id="{411DC273-19CC-467B-809B-A0C517D8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197" y="4256141"/>
              <a:ext cx="457835" cy="180975"/>
            </a:xfrm>
            <a:prstGeom prst="rect">
              <a:avLst/>
            </a:prstGeom>
            <a:noFill/>
          </p:spPr>
        </p:pic>
        <p:pic>
          <p:nvPicPr>
            <p:cNvPr id="38" name="Picture 10" descr="/Users/MS/Library/Group Containers/L48J367XN4.com.infraware.PolarisOffice/EngineTemp/9845/fImage132446167933.jpeg">
              <a:extLst>
                <a:ext uri="{FF2B5EF4-FFF2-40B4-BE49-F238E27FC236}">
                  <a16:creationId xmlns:a16="http://schemas.microsoft.com/office/drawing/2014/main" id="{334CD113-A054-4E93-A2D9-BD4C36E70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72" y="2457820"/>
              <a:ext cx="800735" cy="495934"/>
            </a:xfrm>
            <a:prstGeom prst="rect">
              <a:avLst/>
            </a:prstGeom>
            <a:noFill/>
          </p:spPr>
        </p:pic>
        <p:cxnSp>
          <p:nvCxnSpPr>
            <p:cNvPr id="39" name="Rect 0">
              <a:extLst>
                <a:ext uri="{FF2B5EF4-FFF2-40B4-BE49-F238E27FC236}">
                  <a16:creationId xmlns:a16="http://schemas.microsoft.com/office/drawing/2014/main" id="{E48D33FC-91D7-4B9F-904E-91CDC6CD2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92" y="3963406"/>
              <a:ext cx="931545" cy="918845"/>
            </a:xfrm>
            <a:prstGeom prst="bentConnector3">
              <a:avLst>
                <a:gd name="adj1" fmla="val 3145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t 0">
              <a:extLst>
                <a:ext uri="{FF2B5EF4-FFF2-40B4-BE49-F238E27FC236}">
                  <a16:creationId xmlns:a16="http://schemas.microsoft.com/office/drawing/2014/main" id="{BAB17E7F-C894-4329-A160-12F596C77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021" y="4925431"/>
              <a:ext cx="2072004" cy="75565"/>
            </a:xfrm>
            <a:prstGeom prst="bentConnector3">
              <a:avLst>
                <a:gd name="adj1" fmla="val 49995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1" descr="/Users/MS/Library/Group Containers/L48J367XN4.com.infraware.PolarisOffice/EngineTemp/9845/fImage275641703099.png">
              <a:extLst>
                <a:ext uri="{FF2B5EF4-FFF2-40B4-BE49-F238E27FC236}">
                  <a16:creationId xmlns:a16="http://schemas.microsoft.com/office/drawing/2014/main" id="{502C7675-E4E7-4D40-9AF9-8FC27DA0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37" y="2161911"/>
              <a:ext cx="596265" cy="1260475"/>
            </a:xfrm>
            <a:prstGeom prst="rect">
              <a:avLst/>
            </a:prstGeom>
            <a:noFill/>
          </p:spPr>
        </p:pic>
        <p:pic>
          <p:nvPicPr>
            <p:cNvPr id="42" name="Picture 12" descr="/Users/MS/Library/Group Containers/L48J367XN4.com.infraware.PolarisOffice/EngineTemp/9845/fImage87406171278.png">
              <a:extLst>
                <a:ext uri="{FF2B5EF4-FFF2-40B4-BE49-F238E27FC236}">
                  <a16:creationId xmlns:a16="http://schemas.microsoft.com/office/drawing/2014/main" id="{BDA05898-FE79-40F0-B05F-394E8EC3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87" y="2602601"/>
              <a:ext cx="480695" cy="332105"/>
            </a:xfrm>
            <a:prstGeom prst="rect">
              <a:avLst/>
            </a:prstGeom>
            <a:noFill/>
          </p:spPr>
        </p:pic>
        <p:pic>
          <p:nvPicPr>
            <p:cNvPr id="43" name="Picture 13" descr="/Users/MS/Library/Group Containers/L48J367XN4.com.infraware.PolarisOffice/EngineTemp/9845/fImage131771721816.png">
              <a:extLst>
                <a:ext uri="{FF2B5EF4-FFF2-40B4-BE49-F238E27FC236}">
                  <a16:creationId xmlns:a16="http://schemas.microsoft.com/office/drawing/2014/main" id="{AE7AF795-B5A1-40B3-BA41-3FF3C4ECC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672" y="2501001"/>
              <a:ext cx="361315" cy="164465"/>
            </a:xfrm>
            <a:prstGeom prst="rect">
              <a:avLst/>
            </a:prstGeom>
            <a:noFill/>
          </p:spPr>
        </p:pic>
        <p:pic>
          <p:nvPicPr>
            <p:cNvPr id="44" name="Picture 14" descr="/Users/MS/Library/Group Containers/L48J367XN4.com.infraware.PolarisOffice/EngineTemp/9845/fImage64221735335.png">
              <a:extLst>
                <a:ext uri="{FF2B5EF4-FFF2-40B4-BE49-F238E27FC236}">
                  <a16:creationId xmlns:a16="http://schemas.microsoft.com/office/drawing/2014/main" id="{63220EC0-ACF3-4005-9A5A-41E5E581E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242" y="2908670"/>
              <a:ext cx="236855" cy="9588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BC18E4BE-1D2B-40DE-B887-533F87A0BDF0}"/>
                </a:ext>
              </a:extLst>
            </p:cNvPr>
            <p:cNvSpPr>
              <a:spLocks/>
            </p:cNvSpPr>
            <p:nvPr/>
          </p:nvSpPr>
          <p:spPr>
            <a:xfrm>
              <a:off x="4021882" y="2129526"/>
              <a:ext cx="659765" cy="136715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6" name="Picture 15" descr="/Users/MS/Library/Group Containers/L48J367XN4.com.infraware.PolarisOffice/EngineTemp/9845/fImage279041759097.png">
              <a:extLst>
                <a:ext uri="{FF2B5EF4-FFF2-40B4-BE49-F238E27FC236}">
                  <a16:creationId xmlns:a16="http://schemas.microsoft.com/office/drawing/2014/main" id="{EC881FA1-2495-4CEB-B90F-06AA75F16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762" y="3640191"/>
              <a:ext cx="733425" cy="1556385"/>
            </a:xfrm>
            <a:prstGeom prst="rect">
              <a:avLst/>
            </a:prstGeom>
            <a:noFill/>
          </p:spPr>
        </p:pic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35B10450-F0E8-4B37-B3F9-BF40FD6E9714}"/>
                </a:ext>
              </a:extLst>
            </p:cNvPr>
            <p:cNvSpPr>
              <a:spLocks/>
            </p:cNvSpPr>
            <p:nvPr/>
          </p:nvSpPr>
          <p:spPr>
            <a:xfrm>
              <a:off x="3548807" y="358367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Picture 16" descr="/Users/MS/Library/Group Containers/L48J367XN4.com.infraware.PolarisOffice/EngineTemp/9845/fImage143691777826.png">
              <a:extLst>
                <a:ext uri="{FF2B5EF4-FFF2-40B4-BE49-F238E27FC236}">
                  <a16:creationId xmlns:a16="http://schemas.microsoft.com/office/drawing/2014/main" id="{129A0C0E-AA63-4014-860D-8FFDE1C47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792" y="3637651"/>
              <a:ext cx="742315" cy="1574165"/>
            </a:xfrm>
            <a:prstGeom prst="rect">
              <a:avLst/>
            </a:prstGeom>
            <a:noFill/>
          </p:spPr>
        </p:pic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FBF65ADC-D1CE-4C0D-8886-63EA9B846B4F}"/>
                </a:ext>
              </a:extLst>
            </p:cNvPr>
            <p:cNvSpPr>
              <a:spLocks/>
            </p:cNvSpPr>
            <p:nvPr/>
          </p:nvSpPr>
          <p:spPr>
            <a:xfrm>
              <a:off x="4434632" y="357732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196AD506-C90D-4E98-8452-1776031EB079}"/>
                </a:ext>
              </a:extLst>
            </p:cNvPr>
            <p:cNvSpPr>
              <a:spLocks/>
            </p:cNvSpPr>
            <p:nvPr/>
          </p:nvSpPr>
          <p:spPr>
            <a:xfrm>
              <a:off x="2796332" y="4840340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3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F4A4966E-0290-419C-9F19-79B24B310993}"/>
                </a:ext>
              </a:extLst>
            </p:cNvPr>
            <p:cNvSpPr>
              <a:spLocks/>
            </p:cNvSpPr>
            <p:nvPr/>
          </p:nvSpPr>
          <p:spPr>
            <a:xfrm>
              <a:off x="2186732" y="2086981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4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E752D1BB-8AF4-46CA-8123-CE43A3896E73}"/>
                </a:ext>
              </a:extLst>
            </p:cNvPr>
            <p:cNvSpPr>
              <a:spLocks/>
            </p:cNvSpPr>
            <p:nvPr/>
          </p:nvSpPr>
          <p:spPr>
            <a:xfrm>
              <a:off x="1720007" y="52092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5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</p:grpSp>
      <p:graphicFrame>
        <p:nvGraphicFramePr>
          <p:cNvPr id="135" name="Table 3">
            <a:extLst>
              <a:ext uri="{FF2B5EF4-FFF2-40B4-BE49-F238E27FC236}">
                <a16:creationId xmlns:a16="http://schemas.microsoft.com/office/drawing/2014/main" id="{BEAC969A-8107-4305-B2BA-C93D471E2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76326"/>
              </p:ext>
            </p:extLst>
          </p:nvPr>
        </p:nvGraphicFramePr>
        <p:xfrm>
          <a:off x="6102916" y="1973529"/>
          <a:ext cx="2043430" cy="22561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사진을 안보이게 할 수 있고 재 클릭시 다시 보이게 됨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모든 리뷰를 한눈에 보기 좋은 페이지로 넘어감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해당 리뷰를 자세히 보기 좋은 페이지로 넘어감</a:t>
                      </a:r>
                      <a:endParaRPr kumimoji="0" lang="ko-KR" altLang="en-US" sz="800" b="0" i="1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클릭하여 제품명을 입력하면 바코드 인식 없이도 원하는 상품 키워드 페이지로 넘어감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8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8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8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홈 화면으로 </a:t>
                      </a:r>
                      <a:r>
                        <a:rPr kumimoji="0" sz="8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8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5B5FF2F-C040-4517-B12A-323B0E566B42}"/>
              </a:ext>
            </a:extLst>
          </p:cNvPr>
          <p:cNvGrpSpPr/>
          <p:nvPr/>
        </p:nvGrpSpPr>
        <p:grpSpPr>
          <a:xfrm>
            <a:off x="424356" y="3839384"/>
            <a:ext cx="5201171" cy="2520709"/>
            <a:chOff x="424356" y="3839384"/>
            <a:chExt cx="5201171" cy="2520709"/>
          </a:xfrm>
        </p:grpSpPr>
        <p:pic>
          <p:nvPicPr>
            <p:cNvPr id="1038" name="Picture 8" descr="ESP-07S ESP8266 와이파이 모듈용 IPEX 외장 안테나 HWI-2450DP-IPEX100 Features Connector  : IPEX Size : 130mm X 9mm">
              <a:extLst>
                <a:ext uri="{FF2B5EF4-FFF2-40B4-BE49-F238E27FC236}">
                  <a16:creationId xmlns:a16="http://schemas.microsoft.com/office/drawing/2014/main" id="{49101147-9304-334B-B022-9B8F62A7D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419906" y="4154473"/>
              <a:ext cx="2520709" cy="189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C0A8934F-E45F-4F4D-8183-73859226E402}"/>
                </a:ext>
              </a:extLst>
            </p:cNvPr>
            <p:cNvGrpSpPr/>
            <p:nvPr/>
          </p:nvGrpSpPr>
          <p:grpSpPr>
            <a:xfrm>
              <a:off x="424356" y="4124101"/>
              <a:ext cx="3670666" cy="1692794"/>
              <a:chOff x="603350" y="4005715"/>
              <a:chExt cx="4094874" cy="1888425"/>
            </a:xfrm>
          </p:grpSpPr>
          <p:pic>
            <p:nvPicPr>
              <p:cNvPr id="1030" name="Picture 6" descr="How do I correctly power the l298n motor driver with 6v? - Electrical  Engineering Stack Exchange">
                <a:extLst>
                  <a:ext uri="{FF2B5EF4-FFF2-40B4-BE49-F238E27FC236}">
                    <a16:creationId xmlns:a16="http://schemas.microsoft.com/office/drawing/2014/main" id="{CCB444B5-96A2-F04A-9A52-9E7A50AA9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8" t="45967" r="48251" b="19499"/>
              <a:stretch/>
            </p:blipFill>
            <p:spPr bwMode="auto">
              <a:xfrm>
                <a:off x="603350" y="4120808"/>
                <a:ext cx="1604214" cy="1682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26C0764A-F75A-3046-B65C-05234D51D5AB}"/>
                  </a:ext>
                </a:extLst>
              </p:cNvPr>
              <p:cNvSpPr/>
              <p:nvPr/>
            </p:nvSpPr>
            <p:spPr>
              <a:xfrm>
                <a:off x="834221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F1327BEA-4439-4344-883D-365E0DFC1A12}"/>
                  </a:ext>
                </a:extLst>
              </p:cNvPr>
              <p:cNvSpPr/>
              <p:nvPr/>
            </p:nvSpPr>
            <p:spPr>
              <a:xfrm>
                <a:off x="1288234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pic>
            <p:nvPicPr>
              <p:cNvPr id="69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F6496D7B-9B2E-3540-ACE0-E694524C1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712885" y="4005715"/>
                <a:ext cx="1977233" cy="188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5D856A3D-CAD7-C647-A16D-32DA3993DFF7}"/>
                  </a:ext>
                </a:extLst>
              </p:cNvPr>
              <p:cNvSpPr/>
              <p:nvPr/>
            </p:nvSpPr>
            <p:spPr>
              <a:xfrm>
                <a:off x="2685788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5C53C1A8-929B-F248-A20F-37ADDA22BC7B}"/>
                  </a:ext>
                </a:extLst>
              </p:cNvPr>
              <p:cNvSpPr/>
              <p:nvPr/>
            </p:nvSpPr>
            <p:spPr>
              <a:xfrm>
                <a:off x="2685788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CFCA936D-5812-2D4C-AD82-79BCFB93FD28}"/>
                  </a:ext>
                </a:extLst>
              </p:cNvPr>
              <p:cNvSpPr/>
              <p:nvPr/>
            </p:nvSpPr>
            <p:spPr>
              <a:xfrm>
                <a:off x="4499332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345FBF88-37B2-C14A-B7BB-FB34DE878A8E}"/>
                  </a:ext>
                </a:extLst>
              </p:cNvPr>
              <p:cNvSpPr/>
              <p:nvPr/>
            </p:nvSpPr>
            <p:spPr>
              <a:xfrm>
                <a:off x="4499332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4" name="다이아몬드 73">
                <a:extLst>
                  <a:ext uri="{FF2B5EF4-FFF2-40B4-BE49-F238E27FC236}">
                    <a16:creationId xmlns:a16="http://schemas.microsoft.com/office/drawing/2014/main" id="{BB8953A0-4C92-D84C-947C-080AD1274018}"/>
                  </a:ext>
                </a:extLst>
              </p:cNvPr>
              <p:cNvSpPr/>
              <p:nvPr/>
            </p:nvSpPr>
            <p:spPr>
              <a:xfrm>
                <a:off x="4499332" y="4375050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69295400-9A16-8A4A-A423-5219A3FC61B4}"/>
                  </a:ext>
                </a:extLst>
              </p:cNvPr>
              <p:cNvSpPr/>
              <p:nvPr/>
            </p:nvSpPr>
            <p:spPr>
              <a:xfrm>
                <a:off x="4499332" y="450764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AE503F93-C899-8E42-9B46-2E64812113CB}"/>
                  </a:ext>
                </a:extLst>
              </p:cNvPr>
              <p:cNvSpPr/>
              <p:nvPr/>
            </p:nvSpPr>
            <p:spPr>
              <a:xfrm>
                <a:off x="4499332" y="460409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91555198-7ED1-5E43-B766-A6D5DB16FCD0}"/>
                  </a:ext>
                </a:extLst>
              </p:cNvPr>
              <p:cNvSpPr/>
              <p:nvPr/>
            </p:nvSpPr>
            <p:spPr>
              <a:xfrm>
                <a:off x="4499332" y="473668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0590DAF-62AD-8E48-9506-1884DFD0B756}"/>
                  </a:ext>
                </a:extLst>
              </p:cNvPr>
              <p:cNvSpPr/>
              <p:nvPr/>
            </p:nvSpPr>
            <p:spPr>
              <a:xfrm>
                <a:off x="4499332" y="4828162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63D50E70-18E9-C742-8135-7D820EF31F92}"/>
                  </a:ext>
                </a:extLst>
              </p:cNvPr>
              <p:cNvSpPr/>
              <p:nvPr/>
            </p:nvSpPr>
            <p:spPr>
              <a:xfrm>
                <a:off x="4499332" y="4960756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1027" name="꺾인 연결선[E] 1026">
                <a:extLst>
                  <a:ext uri="{FF2B5EF4-FFF2-40B4-BE49-F238E27FC236}">
                    <a16:creationId xmlns:a16="http://schemas.microsoft.com/office/drawing/2014/main" id="{D2657FA3-7AC9-164B-AA8B-C7E9D748B270}"/>
                  </a:ext>
                </a:extLst>
              </p:cNvPr>
              <p:cNvCxnSpPr>
                <a:stCxn id="70" idx="1"/>
                <a:endCxn id="59" idx="2"/>
              </p:cNvCxnSpPr>
              <p:nvPr/>
            </p:nvCxnSpPr>
            <p:spPr>
              <a:xfrm rot="10800000" flipV="1">
                <a:off x="1105372" y="4241330"/>
                <a:ext cx="1580417" cy="1562448"/>
              </a:xfrm>
              <a:prstGeom prst="bentConnector4">
                <a:avLst>
                  <a:gd name="adj1" fmla="val 25263"/>
                  <a:gd name="adj2" fmla="val 114631"/>
                </a:avLst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꺾인 연결선[E] 1031">
                <a:extLst>
                  <a:ext uri="{FF2B5EF4-FFF2-40B4-BE49-F238E27FC236}">
                    <a16:creationId xmlns:a16="http://schemas.microsoft.com/office/drawing/2014/main" id="{DD5D8C28-A95C-F142-BB28-A1FDFB384F70}"/>
                  </a:ext>
                </a:extLst>
              </p:cNvPr>
              <p:cNvCxnSpPr>
                <a:stCxn id="71" idx="1"/>
                <a:endCxn id="63" idx="2"/>
              </p:cNvCxnSpPr>
              <p:nvPr/>
            </p:nvCxnSpPr>
            <p:spPr>
              <a:xfrm rot="10800000" flipV="1">
                <a:off x="1559384" y="4373924"/>
                <a:ext cx="1126404" cy="1429854"/>
              </a:xfrm>
              <a:prstGeom prst="bentConnector4">
                <a:avLst>
                  <a:gd name="adj1" fmla="val 29188"/>
                  <a:gd name="adj2" fmla="val 121749"/>
                </a:avLst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꺾인 연결선[E] 1039">
              <a:extLst>
                <a:ext uri="{FF2B5EF4-FFF2-40B4-BE49-F238E27FC236}">
                  <a16:creationId xmlns:a16="http://schemas.microsoft.com/office/drawing/2014/main" id="{96FD726F-A38F-494E-BF2D-77049136412E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H="1">
              <a:off x="3783662" y="3541994"/>
              <a:ext cx="206232" cy="1370447"/>
            </a:xfrm>
            <a:prstGeom prst="bentConnector4">
              <a:avLst>
                <a:gd name="adj1" fmla="val -110846"/>
                <a:gd name="adj2" fmla="val 82333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75" descr="/Users/MS/Library/Group Containers/L48J367XN4.com.infraware.PolarisOffice/EngineTemp/5191/fImage1400822113083.jpeg">
            <a:extLst>
              <a:ext uri="{FF2B5EF4-FFF2-40B4-BE49-F238E27FC236}">
                <a16:creationId xmlns:a16="http://schemas.microsoft.com/office/drawing/2014/main" id="{8CC66460-C24D-4E94-B267-D2181CE4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60" y="1486464"/>
            <a:ext cx="6224592" cy="4510123"/>
          </a:xfrm>
          <a:prstGeom prst="rect">
            <a:avLst/>
          </a:prstGeom>
          <a:noFill/>
        </p:spPr>
      </p:pic>
      <p:grpSp>
        <p:nvGrpSpPr>
          <p:cNvPr id="12" name="그룹 35">
            <a:extLst>
              <a:ext uri="{FF2B5EF4-FFF2-40B4-BE49-F238E27FC236}">
                <a16:creationId xmlns:a16="http://schemas.microsoft.com/office/drawing/2014/main" id="{9888F3DB-710F-4B28-90A6-02AE59B524D9}"/>
              </a:ext>
            </a:extLst>
          </p:cNvPr>
          <p:cNvGrpSpPr/>
          <p:nvPr/>
        </p:nvGrpSpPr>
        <p:grpSpPr>
          <a:xfrm>
            <a:off x="1465280" y="1734484"/>
            <a:ext cx="838835" cy="1522730"/>
            <a:chOff x="1398905" y="940435"/>
            <a:chExt cx="838835" cy="1522730"/>
          </a:xfrm>
        </p:grpSpPr>
        <p:sp>
          <p:nvSpPr>
            <p:cNvPr id="13" name="Rounded Rectangle 1">
              <a:extLst>
                <a:ext uri="{FF2B5EF4-FFF2-40B4-BE49-F238E27FC236}">
                  <a16:creationId xmlns:a16="http://schemas.microsoft.com/office/drawing/2014/main" id="{08CE528D-C816-4EE7-A3B6-6E332DAA8E0C}"/>
                </a:ext>
              </a:extLst>
            </p:cNvPr>
            <p:cNvSpPr>
              <a:spLocks/>
            </p:cNvSpPr>
            <p:nvPr/>
          </p:nvSpPr>
          <p:spPr>
            <a:xfrm>
              <a:off x="1398905" y="940435"/>
              <a:ext cx="838835" cy="152273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4" name="그림 4" descr="/Users/MS/Library/Group Containers/L48J367XN4.com.infraware.PolarisOffice/EngineTemp/5191/fImage366141588840.png">
              <a:extLst>
                <a:ext uri="{FF2B5EF4-FFF2-40B4-BE49-F238E27FC236}">
                  <a16:creationId xmlns:a16="http://schemas.microsoft.com/office/drawing/2014/main" id="{B9B19BAA-CCC8-469B-9248-3B53A3A55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8905" y="1031875"/>
              <a:ext cx="821690" cy="1330960"/>
            </a:xfrm>
            <a:prstGeom prst="rect">
              <a:avLst/>
            </a:prstGeom>
            <a:noFill/>
          </p:spPr>
        </p:pic>
        <p:pic>
          <p:nvPicPr>
            <p:cNvPr id="15" name="그림 5" descr="/Users/MS/Library/Group Containers/L48J367XN4.com.infraware.PolarisOffice/EngineTemp/5191/fImage5391592612.png">
              <a:extLst>
                <a:ext uri="{FF2B5EF4-FFF2-40B4-BE49-F238E27FC236}">
                  <a16:creationId xmlns:a16="http://schemas.microsoft.com/office/drawing/2014/main" id="{B207D0C2-601E-4508-998B-941DFFF72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3200" y="2362200"/>
              <a:ext cx="725170" cy="59690"/>
            </a:xfrm>
            <a:prstGeom prst="rect">
              <a:avLst/>
            </a:prstGeom>
            <a:noFill/>
          </p:spPr>
        </p:pic>
        <p:pic>
          <p:nvPicPr>
            <p:cNvPr id="16" name="그림 6" descr="/Users/MS/Library/Group Containers/L48J367XN4.com.infraware.PolarisOffice/EngineTemp/5191/fImage2761604303.png">
              <a:extLst>
                <a:ext uri="{FF2B5EF4-FFF2-40B4-BE49-F238E27FC236}">
                  <a16:creationId xmlns:a16="http://schemas.microsoft.com/office/drawing/2014/main" id="{41EEDF70-436D-44DC-8F5B-62730C68A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25" y="975995"/>
              <a:ext cx="763270" cy="63500"/>
            </a:xfrm>
            <a:prstGeom prst="rect">
              <a:avLst/>
            </a:prstGeom>
            <a:noFill/>
          </p:spPr>
        </p:pic>
        <p:pic>
          <p:nvPicPr>
            <p:cNvPr id="17" name="그림 7" descr="/Users/MS/Library/Group Containers/L48J367XN4.com.infraware.PolarisOffice/EngineTemp/5191/fImage6341613169.png">
              <a:extLst>
                <a:ext uri="{FF2B5EF4-FFF2-40B4-BE49-F238E27FC236}">
                  <a16:creationId xmlns:a16="http://schemas.microsoft.com/office/drawing/2014/main" id="{932EAE5E-AA20-4483-B4FD-170FC7973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0580" y="975360"/>
              <a:ext cx="97790" cy="66040"/>
            </a:xfrm>
            <a:prstGeom prst="rect">
              <a:avLst/>
            </a:prstGeom>
            <a:noFill/>
          </p:spPr>
        </p:pic>
        <p:pic>
          <p:nvPicPr>
            <p:cNvPr id="18" name="그림 8" descr="/Users/MS/Library/Group Containers/L48J367XN4.com.infraware.PolarisOffice/EngineTemp/5191/fImage874061647709.png">
              <a:extLst>
                <a:ext uri="{FF2B5EF4-FFF2-40B4-BE49-F238E27FC236}">
                  <a16:creationId xmlns:a16="http://schemas.microsoft.com/office/drawing/2014/main" id="{9B1FDBCC-7727-47D4-8DD7-4231A520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4785" y="1610360"/>
              <a:ext cx="709930" cy="323850"/>
            </a:xfrm>
            <a:prstGeom prst="rect">
              <a:avLst/>
            </a:prstGeom>
            <a:noFill/>
          </p:spPr>
        </p:pic>
        <p:pic>
          <p:nvPicPr>
            <p:cNvPr id="19" name="그림 9" descr="/Users/MS/Library/Group Containers/L48J367XN4.com.infraware.PolarisOffice/EngineTemp/5191/fImage131771657157.png">
              <a:extLst>
                <a:ext uri="{FF2B5EF4-FFF2-40B4-BE49-F238E27FC236}">
                  <a16:creationId xmlns:a16="http://schemas.microsoft.com/office/drawing/2014/main" id="{A236219D-839E-4B4F-8C76-ED92D9EE1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7960" y="1596390"/>
              <a:ext cx="462280" cy="134620"/>
            </a:xfrm>
            <a:prstGeom prst="rect">
              <a:avLst/>
            </a:prstGeom>
            <a:noFill/>
          </p:spPr>
        </p:pic>
        <p:pic>
          <p:nvPicPr>
            <p:cNvPr id="20" name="그림 10" descr="/Users/MS/Library/Group Containers/L48J367XN4.com.infraware.PolarisOffice/EngineTemp/5191/fImage64221669560.png">
              <a:extLst>
                <a:ext uri="{FF2B5EF4-FFF2-40B4-BE49-F238E27FC236}">
                  <a16:creationId xmlns:a16="http://schemas.microsoft.com/office/drawing/2014/main" id="{554F966F-7D64-49D1-8014-F751DC4A9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7980" y="1941195"/>
              <a:ext cx="304800" cy="81280"/>
            </a:xfrm>
            <a:prstGeom prst="rect">
              <a:avLst/>
            </a:prstGeom>
            <a:noFill/>
          </p:spPr>
        </p:pic>
        <p:pic>
          <p:nvPicPr>
            <p:cNvPr id="21" name="그림 11" descr="/Users/MS/Library/Group Containers/L48J367XN4.com.infraware.PolarisOffice/EngineTemp/5191/fImage132446167933.jpeg">
              <a:extLst>
                <a:ext uri="{FF2B5EF4-FFF2-40B4-BE49-F238E27FC236}">
                  <a16:creationId xmlns:a16="http://schemas.microsoft.com/office/drawing/2014/main" id="{AF693CE1-2069-4F60-91F6-B9F61C6E4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6540" y="1144905"/>
              <a:ext cx="533400" cy="219710"/>
            </a:xfrm>
            <a:prstGeom prst="rect">
              <a:avLst/>
            </a:prstGeom>
            <a:noFill/>
          </p:spPr>
        </p:pic>
      </p:grpSp>
      <p:grpSp>
        <p:nvGrpSpPr>
          <p:cNvPr id="22" name="그룹 72">
            <a:extLst>
              <a:ext uri="{FF2B5EF4-FFF2-40B4-BE49-F238E27FC236}">
                <a16:creationId xmlns:a16="http://schemas.microsoft.com/office/drawing/2014/main" id="{2E04E192-95F3-4C2D-95CA-32CB5472AB1E}"/>
              </a:ext>
            </a:extLst>
          </p:cNvPr>
          <p:cNvGrpSpPr/>
          <p:nvPr/>
        </p:nvGrpSpPr>
        <p:grpSpPr>
          <a:xfrm>
            <a:off x="1464645" y="3672504"/>
            <a:ext cx="856615" cy="1838324"/>
            <a:chOff x="1398270" y="2878455"/>
            <a:chExt cx="856615" cy="1838324"/>
          </a:xfrm>
        </p:grpSpPr>
        <p:pic>
          <p:nvPicPr>
            <p:cNvPr id="23" name="그림 61" descr="/Users/MS/Library/Group Containers/L48J367XN4.com.infraware.PolarisOffice/EngineTemp/5191/fImage4728141935.png">
              <a:extLst>
                <a:ext uri="{FF2B5EF4-FFF2-40B4-BE49-F238E27FC236}">
                  <a16:creationId xmlns:a16="http://schemas.microsoft.com/office/drawing/2014/main" id="{1A743445-0D56-4795-8DB4-B4CBE12F2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270" y="2878455"/>
              <a:ext cx="835660" cy="1835150"/>
            </a:xfrm>
            <a:prstGeom prst="rect">
              <a:avLst/>
            </a:prstGeom>
            <a:noFill/>
          </p:spPr>
        </p:pic>
        <p:pic>
          <p:nvPicPr>
            <p:cNvPr id="30" name="그림 46" descr="/Users/MS/Library/Group Containers/L48J367XN4.com.infraware.PolarisOffice/EngineTemp/5191/fImage5391592612.png">
              <a:extLst>
                <a:ext uri="{FF2B5EF4-FFF2-40B4-BE49-F238E27FC236}">
                  <a16:creationId xmlns:a16="http://schemas.microsoft.com/office/drawing/2014/main" id="{ADD735D1-165B-435B-90D4-D6BE2CAEC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9540" y="4629150"/>
              <a:ext cx="855345" cy="87630"/>
            </a:xfrm>
            <a:prstGeom prst="rect">
              <a:avLst/>
            </a:prstGeom>
            <a:noFill/>
          </p:spPr>
        </p:pic>
        <p:sp>
          <p:nvSpPr>
            <p:cNvPr id="31" name="Rounded Rectangle 66">
              <a:extLst>
                <a:ext uri="{FF2B5EF4-FFF2-40B4-BE49-F238E27FC236}">
                  <a16:creationId xmlns:a16="http://schemas.microsoft.com/office/drawing/2014/main" id="{F0CD0842-2DBC-4750-98B0-8320F47BB50E}"/>
                </a:ext>
              </a:extLst>
            </p:cNvPr>
            <p:cNvSpPr>
              <a:spLocks/>
            </p:cNvSpPr>
            <p:nvPr/>
          </p:nvSpPr>
          <p:spPr>
            <a:xfrm>
              <a:off x="1503045" y="3575050"/>
              <a:ext cx="632460" cy="146050"/>
            </a:xfrm>
            <a:prstGeom prst="roundRect">
              <a:avLst>
                <a:gd name="adj" fmla="val 49348"/>
              </a:avLst>
            </a:prstGeom>
            <a:solidFill>
              <a:schemeClr val="bg2">
                <a:lumMod val="90000"/>
                <a:lumOff val="0"/>
              </a:schemeClr>
            </a:solidFill>
            <a:ln w="1270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400">
                  <a:ln w="3175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</a:ln>
                  <a:solidFill>
                    <a:schemeClr val="tx1">
                      <a:alpha val="81070"/>
                    </a:schemeClr>
                  </a:solidFill>
                  <a:latin typeface="나눔고딕" charset="0"/>
                  <a:ea typeface="나눔고딕" charset="0"/>
                </a:rPr>
                <a:t>바코드 인식이 실패하였습니다</a:t>
              </a:r>
              <a:endParaRPr lang="ko-KR" altLang="en-US" sz="400">
                <a:ln w="31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alpha val="8107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33" name="텍스트 상자 73">
            <a:extLst>
              <a:ext uri="{FF2B5EF4-FFF2-40B4-BE49-F238E27FC236}">
                <a16:creationId xmlns:a16="http://schemas.microsoft.com/office/drawing/2014/main" id="{7B097241-2074-448E-B297-63131CDBDD65}"/>
              </a:ext>
            </a:extLst>
          </p:cNvPr>
          <p:cNvSpPr txBox="1">
            <a:spLocks/>
          </p:cNvSpPr>
          <p:nvPr/>
        </p:nvSpPr>
        <p:spPr>
          <a:xfrm>
            <a:off x="1420830" y="3286424"/>
            <a:ext cx="120078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바코드 인식 성공시 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-&gt; 키워드로 이동</a:t>
            </a:r>
            <a:endParaRPr lang="ko-KR" altLang="en-US" sz="800">
              <a:latin typeface="나눔고딕" charset="0"/>
              <a:ea typeface="나눔고딕" charset="0"/>
            </a:endParaRPr>
          </a:p>
        </p:txBody>
      </p:sp>
      <p:sp>
        <p:nvSpPr>
          <p:cNvPr id="34" name="텍스트 상자 74">
            <a:extLst>
              <a:ext uri="{FF2B5EF4-FFF2-40B4-BE49-F238E27FC236}">
                <a16:creationId xmlns:a16="http://schemas.microsoft.com/office/drawing/2014/main" id="{7587F843-13E9-49D6-9535-19160B190908}"/>
              </a:ext>
            </a:extLst>
          </p:cNvPr>
          <p:cNvSpPr txBox="1">
            <a:spLocks/>
          </p:cNvSpPr>
          <p:nvPr/>
        </p:nvSpPr>
        <p:spPr>
          <a:xfrm>
            <a:off x="1512905" y="5557819"/>
            <a:ext cx="1012190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바코드 인식 실패시 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-&gt; 카메라로 이동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4AFEE-F8FA-4A84-B90F-199B6B7F2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0" y="1343533"/>
            <a:ext cx="79343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2DEA2-4A9C-4BF4-8B59-596A611F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9930"/>
            <a:ext cx="7162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730</Words>
  <Application>Microsoft Office PowerPoint</Application>
  <PresentationFormat>화면 슬라이드 쇼(4:3)</PresentationFormat>
  <Paragraphs>164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나눔고딕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전수민</cp:lastModifiedBy>
  <cp:revision>277</cp:revision>
  <cp:lastPrinted>2021-07-14T16:16:39Z</cp:lastPrinted>
  <dcterms:created xsi:type="dcterms:W3CDTF">2014-04-16T00:55:54Z</dcterms:created>
  <dcterms:modified xsi:type="dcterms:W3CDTF">2021-07-18T10:56:21Z</dcterms:modified>
</cp:coreProperties>
</file>